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62" r:id="rId4"/>
  </p:sldMasterIdLst>
  <p:notesMasterIdLst>
    <p:notesMasterId r:id="rId6"/>
  </p:notesMasterIdLst>
  <p:sldIdLst>
    <p:sldId id="256" r:id="rId5"/>
  </p:sldIdLst>
  <p:sldSz cx="11307763" cy="20105688"/>
  <p:notesSz cx="6794500" cy="9931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1" userDrawn="1">
          <p15:clr>
            <a:srgbClr val="A4A3A4"/>
          </p15:clr>
        </p15:guide>
        <p15:guide id="2" pos="16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C0"/>
    <a:srgbClr val="3333FF"/>
    <a:srgbClr val="3F6DFF"/>
    <a:srgbClr val="00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5B8490-B996-EF40-AFDB-E4473235CA99}" v="61" dt="2026-09-23T10:12:18.735"/>
    <p1510:client id="{6D2B4BC5-5F71-AC09-4BF7-96E2C4065B6E}" v="17" dt="2026-09-23T10:57:55.25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1"/>
        <p:guide pos="1687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mandeep Tiwana (Nursing and Midwifery)" userId="S::r.tiwana.1@bham.ac.uk::f841b428-8b9e-482d-a1e3-19b22ab22986" providerId="AD" clId="Web-{6D2B4BC5-5F71-AC09-4BF7-96E2C4065B6E}"/>
    <pc:docChg chg="modSld">
      <pc:chgData name="Rumandeep Tiwana (Nursing and Midwifery)" userId="S::r.tiwana.1@bham.ac.uk::f841b428-8b9e-482d-a1e3-19b22ab22986" providerId="AD" clId="Web-{6D2B4BC5-5F71-AC09-4BF7-96E2C4065B6E}" dt="2026-09-23T10:57:54.727" v="14" actId="20577"/>
      <pc:docMkLst>
        <pc:docMk/>
      </pc:docMkLst>
      <pc:sldChg chg="addSp delSp modSp">
        <pc:chgData name="Rumandeep Tiwana (Nursing and Midwifery)" userId="S::r.tiwana.1@bham.ac.uk::f841b428-8b9e-482d-a1e3-19b22ab22986" providerId="AD" clId="Web-{6D2B4BC5-5F71-AC09-4BF7-96E2C4065B6E}" dt="2026-09-23T10:57:54.727" v="14" actId="20577"/>
        <pc:sldMkLst>
          <pc:docMk/>
          <pc:sldMk cId="0" sldId="256"/>
        </pc:sldMkLst>
        <pc:spChg chg="add del mod">
          <ac:chgData name="Rumandeep Tiwana (Nursing and Midwifery)" userId="S::r.tiwana.1@bham.ac.uk::f841b428-8b9e-482d-a1e3-19b22ab22986" providerId="AD" clId="Web-{6D2B4BC5-5F71-AC09-4BF7-96E2C4065B6E}" dt="2026-09-23T10:57:54.727" v="14" actId="20577"/>
          <ac:spMkLst>
            <pc:docMk/>
            <pc:sldMk cId="0" sldId="256"/>
            <ac:spMk id="2" creationId="{3C7ED4C6-A724-EA28-109E-548046150F92}"/>
          </ac:spMkLst>
        </pc:spChg>
      </pc:sldChg>
    </pc:docChg>
  </pc:docChgLst>
  <pc:docChgLst>
    <pc:chgData name="Rumandeep Tiwana (Nursing and Midwifery)" userId="S::r.tiwana.1@bham.ac.uk::f841b428-8b9e-482d-a1e3-19b22ab22986" providerId="AD" clId="Web-{4B5B8490-B996-EF40-AFDB-E4473235CA99}"/>
    <pc:docChg chg="addSld delSld modSld">
      <pc:chgData name="Rumandeep Tiwana (Nursing and Midwifery)" userId="S::r.tiwana.1@bham.ac.uk::f841b428-8b9e-482d-a1e3-19b22ab22986" providerId="AD" clId="Web-{4B5B8490-B996-EF40-AFDB-E4473235CA99}" dt="2026-09-23T10:12:18.735" v="59" actId="1076"/>
      <pc:docMkLst>
        <pc:docMk/>
      </pc:docMkLst>
      <pc:sldChg chg="addSp delSp modSp">
        <pc:chgData name="Rumandeep Tiwana (Nursing and Midwifery)" userId="S::r.tiwana.1@bham.ac.uk::f841b428-8b9e-482d-a1e3-19b22ab22986" providerId="AD" clId="Web-{4B5B8490-B996-EF40-AFDB-E4473235CA99}" dt="2026-09-23T10:12:18.735" v="59" actId="1076"/>
        <pc:sldMkLst>
          <pc:docMk/>
          <pc:sldMk cId="0" sldId="256"/>
        </pc:sldMkLst>
        <pc:spChg chg="add mod">
          <ac:chgData name="Rumandeep Tiwana (Nursing and Midwifery)" userId="S::r.tiwana.1@bham.ac.uk::f841b428-8b9e-482d-a1e3-19b22ab22986" providerId="AD" clId="Web-{4B5B8490-B996-EF40-AFDB-E4473235CA99}" dt="2026-09-23T10:12:18.735" v="59" actId="1076"/>
          <ac:spMkLst>
            <pc:docMk/>
            <pc:sldMk cId="0" sldId="256"/>
            <ac:spMk id="2" creationId="{3C7ED4C6-A724-EA28-109E-548046150F92}"/>
          </ac:spMkLst>
        </pc:spChg>
        <pc:spChg chg="mod">
          <ac:chgData name="Rumandeep Tiwana (Nursing and Midwifery)" userId="S::r.tiwana.1@bham.ac.uk::f841b428-8b9e-482d-a1e3-19b22ab22986" providerId="AD" clId="Web-{4B5B8490-B996-EF40-AFDB-E4473235CA99}" dt="2026-09-23T10:12:09.531" v="56" actId="20577"/>
          <ac:spMkLst>
            <pc:docMk/>
            <pc:sldMk cId="0" sldId="256"/>
            <ac:spMk id="9" creationId="{2B8BF87D-8AF0-B77E-F612-52A1B8D51636}"/>
          </ac:spMkLst>
        </pc:spChg>
        <pc:picChg chg="del">
          <ac:chgData name="Rumandeep Tiwana (Nursing and Midwifery)" userId="S::r.tiwana.1@bham.ac.uk::f841b428-8b9e-482d-a1e3-19b22ab22986" providerId="AD" clId="Web-{4B5B8490-B996-EF40-AFDB-E4473235CA99}" dt="2026-09-23T10:09:06.086" v="49"/>
          <ac:picMkLst>
            <pc:docMk/>
            <pc:sldMk cId="0" sldId="256"/>
            <ac:picMk id="56" creationId="{62B447CE-548E-0399-A48A-42269DAE0129}"/>
          </ac:picMkLst>
        </pc:picChg>
      </pc:sldChg>
      <pc:sldChg chg="new del">
        <pc:chgData name="Rumandeep Tiwana (Nursing and Midwifery)" userId="S::r.tiwana.1@bham.ac.uk::f841b428-8b9e-482d-a1e3-19b22ab22986" providerId="AD" clId="Web-{4B5B8490-B996-EF40-AFDB-E4473235CA99}" dt="2026-09-23T10:09:18.055" v="51"/>
        <pc:sldMkLst>
          <pc:docMk/>
          <pc:sldMk cId="169848050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986" cy="497982"/>
          </a:xfrm>
          <a:prstGeom prst="rect">
            <a:avLst/>
          </a:prstGeom>
        </p:spPr>
        <p:txBody>
          <a:bodyPr vert="horz" lIns="44175" tIns="22087" rIns="44175" bIns="22087" rtlCol="0"/>
          <a:lstStyle>
            <a:lvl1pPr algn="l">
              <a:defRPr sz="6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285" y="0"/>
            <a:ext cx="2944729" cy="497982"/>
          </a:xfrm>
          <a:prstGeom prst="rect">
            <a:avLst/>
          </a:prstGeom>
        </p:spPr>
        <p:txBody>
          <a:bodyPr vert="horz" lIns="44175" tIns="22087" rIns="44175" bIns="22087" rtlCol="0"/>
          <a:lstStyle>
            <a:lvl1pPr algn="r">
              <a:defRPr sz="600"/>
            </a:lvl1pPr>
          </a:lstStyle>
          <a:p>
            <a:fld id="{DD2EE202-9B47-264B-B962-D59138DADED7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54275" y="1241425"/>
            <a:ext cx="188595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4175" tIns="22087" rIns="44175" bIns="2208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53" y="4779840"/>
            <a:ext cx="5436194" cy="3910136"/>
          </a:xfrm>
          <a:prstGeom prst="rect">
            <a:avLst/>
          </a:prstGeom>
        </p:spPr>
        <p:txBody>
          <a:bodyPr vert="horz" lIns="44175" tIns="22087" rIns="44175" bIns="22087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419"/>
            <a:ext cx="2943986" cy="497981"/>
          </a:xfrm>
          <a:prstGeom prst="rect">
            <a:avLst/>
          </a:prstGeom>
        </p:spPr>
        <p:txBody>
          <a:bodyPr vert="horz" lIns="44175" tIns="22087" rIns="44175" bIns="22087" rtlCol="0" anchor="b"/>
          <a:lstStyle>
            <a:lvl1pPr algn="l">
              <a:defRPr sz="6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285" y="9433419"/>
            <a:ext cx="2944729" cy="497981"/>
          </a:xfrm>
          <a:prstGeom prst="rect">
            <a:avLst/>
          </a:prstGeom>
        </p:spPr>
        <p:txBody>
          <a:bodyPr vert="horz" lIns="44175" tIns="22087" rIns="44175" bIns="22087" rtlCol="0" anchor="b"/>
          <a:lstStyle>
            <a:lvl1pPr algn="r">
              <a:defRPr sz="600"/>
            </a:lvl1pPr>
          </a:lstStyle>
          <a:p>
            <a:fld id="{57967390-6FA9-6643-8534-913D45091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34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1pPr>
    <a:lvl2pPr marL="198325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2pPr>
    <a:lvl3pPr marL="396652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3pPr>
    <a:lvl4pPr marL="594976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4pPr>
    <a:lvl5pPr marL="793303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5pPr>
    <a:lvl6pPr marL="991630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6pPr>
    <a:lvl7pPr marL="1189953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7pPr>
    <a:lvl8pPr marL="1388283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8pPr>
    <a:lvl9pPr marL="1586608" algn="l" defTabSz="396652" rtl="0" eaLnBrk="1" latinLnBrk="0" hangingPunct="1">
      <a:defRPr sz="5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54275" y="1241425"/>
            <a:ext cx="188595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967390-6FA9-6643-8534-913D45091A0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34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8082" y="3290446"/>
            <a:ext cx="9611599" cy="6999758"/>
          </a:xfrm>
        </p:spPr>
        <p:txBody>
          <a:bodyPr anchor="b"/>
          <a:lstStyle>
            <a:lvl1pPr algn="ctr">
              <a:defRPr sz="74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3471" y="10560142"/>
            <a:ext cx="8480822" cy="4854219"/>
          </a:xfrm>
        </p:spPr>
        <p:txBody>
          <a:bodyPr/>
          <a:lstStyle>
            <a:lvl1pPr marL="0" indent="0" algn="ctr">
              <a:buNone/>
              <a:defRPr sz="2968"/>
            </a:lvl1pPr>
            <a:lvl2pPr marL="565374" indent="0" algn="ctr">
              <a:buNone/>
              <a:defRPr sz="2473"/>
            </a:lvl2pPr>
            <a:lvl3pPr marL="1130747" indent="0" algn="ctr">
              <a:buNone/>
              <a:defRPr sz="2226"/>
            </a:lvl3pPr>
            <a:lvl4pPr marL="1696121" indent="0" algn="ctr">
              <a:buNone/>
              <a:defRPr sz="1979"/>
            </a:lvl4pPr>
            <a:lvl5pPr marL="2261494" indent="0" algn="ctr">
              <a:buNone/>
              <a:defRPr sz="1979"/>
            </a:lvl5pPr>
            <a:lvl6pPr marL="2826868" indent="0" algn="ctr">
              <a:buNone/>
              <a:defRPr sz="1979"/>
            </a:lvl6pPr>
            <a:lvl7pPr marL="3392241" indent="0" algn="ctr">
              <a:buNone/>
              <a:defRPr sz="1979"/>
            </a:lvl7pPr>
            <a:lvl8pPr marL="3957615" indent="0" algn="ctr">
              <a:buNone/>
              <a:defRPr sz="1979"/>
            </a:lvl8pPr>
            <a:lvl9pPr marL="4522988" indent="0" algn="ctr">
              <a:buNone/>
              <a:defRPr sz="197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9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82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0" y="5012466"/>
            <a:ext cx="9752946" cy="8363406"/>
          </a:xfrm>
        </p:spPr>
        <p:txBody>
          <a:bodyPr anchor="b"/>
          <a:lstStyle>
            <a:lvl1pPr>
              <a:defRPr sz="74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0" y="13454993"/>
            <a:ext cx="9752946" cy="4398118"/>
          </a:xfrm>
        </p:spPr>
        <p:txBody>
          <a:bodyPr/>
          <a:lstStyle>
            <a:lvl1pPr marL="0" indent="0">
              <a:buNone/>
              <a:defRPr sz="2968">
                <a:solidFill>
                  <a:schemeClr val="tx1"/>
                </a:solidFill>
              </a:defRPr>
            </a:lvl1pPr>
            <a:lvl2pPr marL="565374" indent="0">
              <a:buNone/>
              <a:defRPr sz="2473">
                <a:solidFill>
                  <a:schemeClr val="tx1">
                    <a:tint val="75000"/>
                  </a:schemeClr>
                </a:solidFill>
              </a:defRPr>
            </a:lvl2pPr>
            <a:lvl3pPr marL="1130747" indent="0">
              <a:buNone/>
              <a:defRPr sz="2226">
                <a:solidFill>
                  <a:schemeClr val="tx1">
                    <a:tint val="75000"/>
                  </a:schemeClr>
                </a:solidFill>
              </a:defRPr>
            </a:lvl3pPr>
            <a:lvl4pPr marL="1696121" indent="0">
              <a:buNone/>
              <a:defRPr sz="1979">
                <a:solidFill>
                  <a:schemeClr val="tx1">
                    <a:tint val="75000"/>
                  </a:schemeClr>
                </a:solidFill>
              </a:defRPr>
            </a:lvl4pPr>
            <a:lvl5pPr marL="2261494" indent="0">
              <a:buNone/>
              <a:defRPr sz="1979">
                <a:solidFill>
                  <a:schemeClr val="tx1">
                    <a:tint val="75000"/>
                  </a:schemeClr>
                </a:solidFill>
              </a:defRPr>
            </a:lvl5pPr>
            <a:lvl6pPr marL="2826868" indent="0">
              <a:buNone/>
              <a:defRPr sz="1979">
                <a:solidFill>
                  <a:schemeClr val="tx1">
                    <a:tint val="75000"/>
                  </a:schemeClr>
                </a:solidFill>
              </a:defRPr>
            </a:lvl6pPr>
            <a:lvl7pPr marL="3392241" indent="0">
              <a:buNone/>
              <a:defRPr sz="1979">
                <a:solidFill>
                  <a:schemeClr val="tx1">
                    <a:tint val="75000"/>
                  </a:schemeClr>
                </a:solidFill>
              </a:defRPr>
            </a:lvl7pPr>
            <a:lvl8pPr marL="3957615" indent="0">
              <a:buNone/>
              <a:defRPr sz="1979">
                <a:solidFill>
                  <a:schemeClr val="tx1">
                    <a:tint val="75000"/>
                  </a:schemeClr>
                </a:solidFill>
              </a:defRPr>
            </a:lvl8pPr>
            <a:lvl9pPr marL="4522988" indent="0">
              <a:buNone/>
              <a:defRPr sz="19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21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409" y="5352209"/>
            <a:ext cx="4805799" cy="1275687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24555" y="5352209"/>
            <a:ext cx="4805799" cy="1275687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31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881" y="1070446"/>
            <a:ext cx="9752946" cy="38861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8883" y="4928687"/>
            <a:ext cx="4783713" cy="2415474"/>
          </a:xfrm>
        </p:spPr>
        <p:txBody>
          <a:bodyPr anchor="b"/>
          <a:lstStyle>
            <a:lvl1pPr marL="0" indent="0">
              <a:buNone/>
              <a:defRPr sz="2968" b="1"/>
            </a:lvl1pPr>
            <a:lvl2pPr marL="565374" indent="0">
              <a:buNone/>
              <a:defRPr sz="2473" b="1"/>
            </a:lvl2pPr>
            <a:lvl3pPr marL="1130747" indent="0">
              <a:buNone/>
              <a:defRPr sz="2226" b="1"/>
            </a:lvl3pPr>
            <a:lvl4pPr marL="1696121" indent="0">
              <a:buNone/>
              <a:defRPr sz="1979" b="1"/>
            </a:lvl4pPr>
            <a:lvl5pPr marL="2261494" indent="0">
              <a:buNone/>
              <a:defRPr sz="1979" b="1"/>
            </a:lvl5pPr>
            <a:lvl6pPr marL="2826868" indent="0">
              <a:buNone/>
              <a:defRPr sz="1979" b="1"/>
            </a:lvl6pPr>
            <a:lvl7pPr marL="3392241" indent="0">
              <a:buNone/>
              <a:defRPr sz="1979" b="1"/>
            </a:lvl7pPr>
            <a:lvl8pPr marL="3957615" indent="0">
              <a:buNone/>
              <a:defRPr sz="1979" b="1"/>
            </a:lvl8pPr>
            <a:lvl9pPr marL="4522988" indent="0">
              <a:buNone/>
              <a:defRPr sz="19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8883" y="7344161"/>
            <a:ext cx="4783713" cy="108021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24556" y="4928687"/>
            <a:ext cx="4807272" cy="2415474"/>
          </a:xfrm>
        </p:spPr>
        <p:txBody>
          <a:bodyPr anchor="b"/>
          <a:lstStyle>
            <a:lvl1pPr marL="0" indent="0">
              <a:buNone/>
              <a:defRPr sz="2968" b="1"/>
            </a:lvl1pPr>
            <a:lvl2pPr marL="565374" indent="0">
              <a:buNone/>
              <a:defRPr sz="2473" b="1"/>
            </a:lvl2pPr>
            <a:lvl3pPr marL="1130747" indent="0">
              <a:buNone/>
              <a:defRPr sz="2226" b="1"/>
            </a:lvl3pPr>
            <a:lvl4pPr marL="1696121" indent="0">
              <a:buNone/>
              <a:defRPr sz="1979" b="1"/>
            </a:lvl4pPr>
            <a:lvl5pPr marL="2261494" indent="0">
              <a:buNone/>
              <a:defRPr sz="1979" b="1"/>
            </a:lvl5pPr>
            <a:lvl6pPr marL="2826868" indent="0">
              <a:buNone/>
              <a:defRPr sz="1979" b="1"/>
            </a:lvl6pPr>
            <a:lvl7pPr marL="3392241" indent="0">
              <a:buNone/>
              <a:defRPr sz="1979" b="1"/>
            </a:lvl7pPr>
            <a:lvl8pPr marL="3957615" indent="0">
              <a:buNone/>
              <a:defRPr sz="1979" b="1"/>
            </a:lvl8pPr>
            <a:lvl9pPr marL="4522988" indent="0">
              <a:buNone/>
              <a:defRPr sz="197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24556" y="7344161"/>
            <a:ext cx="4807272" cy="108021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8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0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9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881" y="1340379"/>
            <a:ext cx="3647048" cy="4691327"/>
          </a:xfrm>
        </p:spPr>
        <p:txBody>
          <a:bodyPr anchor="b"/>
          <a:lstStyle>
            <a:lvl1pPr>
              <a:defRPr sz="395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7272" y="2894851"/>
            <a:ext cx="5724555" cy="14288070"/>
          </a:xfrm>
        </p:spPr>
        <p:txBody>
          <a:bodyPr/>
          <a:lstStyle>
            <a:lvl1pPr>
              <a:defRPr sz="3957"/>
            </a:lvl1pPr>
            <a:lvl2pPr>
              <a:defRPr sz="3462"/>
            </a:lvl2pPr>
            <a:lvl3pPr>
              <a:defRPr sz="2968"/>
            </a:lvl3pPr>
            <a:lvl4pPr>
              <a:defRPr sz="2473"/>
            </a:lvl4pPr>
            <a:lvl5pPr>
              <a:defRPr sz="2473"/>
            </a:lvl5pPr>
            <a:lvl6pPr>
              <a:defRPr sz="2473"/>
            </a:lvl6pPr>
            <a:lvl7pPr>
              <a:defRPr sz="2473"/>
            </a:lvl7pPr>
            <a:lvl8pPr>
              <a:defRPr sz="2473"/>
            </a:lvl8pPr>
            <a:lvl9pPr>
              <a:defRPr sz="247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881" y="6031707"/>
            <a:ext cx="3647048" cy="11174482"/>
          </a:xfrm>
        </p:spPr>
        <p:txBody>
          <a:bodyPr/>
          <a:lstStyle>
            <a:lvl1pPr marL="0" indent="0">
              <a:buNone/>
              <a:defRPr sz="1979"/>
            </a:lvl1pPr>
            <a:lvl2pPr marL="565374" indent="0">
              <a:buNone/>
              <a:defRPr sz="1731"/>
            </a:lvl2pPr>
            <a:lvl3pPr marL="1130747" indent="0">
              <a:buNone/>
              <a:defRPr sz="1484"/>
            </a:lvl3pPr>
            <a:lvl4pPr marL="1696121" indent="0">
              <a:buNone/>
              <a:defRPr sz="1237"/>
            </a:lvl4pPr>
            <a:lvl5pPr marL="2261494" indent="0">
              <a:buNone/>
              <a:defRPr sz="1237"/>
            </a:lvl5pPr>
            <a:lvl6pPr marL="2826868" indent="0">
              <a:buNone/>
              <a:defRPr sz="1237"/>
            </a:lvl6pPr>
            <a:lvl7pPr marL="3392241" indent="0">
              <a:buNone/>
              <a:defRPr sz="1237"/>
            </a:lvl7pPr>
            <a:lvl8pPr marL="3957615" indent="0">
              <a:buNone/>
              <a:defRPr sz="1237"/>
            </a:lvl8pPr>
            <a:lvl9pPr marL="4522988" indent="0">
              <a:buNone/>
              <a:defRPr sz="123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6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8881" y="1340379"/>
            <a:ext cx="3647048" cy="4691327"/>
          </a:xfrm>
        </p:spPr>
        <p:txBody>
          <a:bodyPr anchor="b"/>
          <a:lstStyle>
            <a:lvl1pPr>
              <a:defRPr sz="395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07272" y="2894851"/>
            <a:ext cx="5724555" cy="14288070"/>
          </a:xfrm>
        </p:spPr>
        <p:txBody>
          <a:bodyPr anchor="t"/>
          <a:lstStyle>
            <a:lvl1pPr marL="0" indent="0">
              <a:buNone/>
              <a:defRPr sz="3957"/>
            </a:lvl1pPr>
            <a:lvl2pPr marL="565374" indent="0">
              <a:buNone/>
              <a:defRPr sz="3462"/>
            </a:lvl2pPr>
            <a:lvl3pPr marL="1130747" indent="0">
              <a:buNone/>
              <a:defRPr sz="2968"/>
            </a:lvl3pPr>
            <a:lvl4pPr marL="1696121" indent="0">
              <a:buNone/>
              <a:defRPr sz="2473"/>
            </a:lvl4pPr>
            <a:lvl5pPr marL="2261494" indent="0">
              <a:buNone/>
              <a:defRPr sz="2473"/>
            </a:lvl5pPr>
            <a:lvl6pPr marL="2826868" indent="0">
              <a:buNone/>
              <a:defRPr sz="2473"/>
            </a:lvl6pPr>
            <a:lvl7pPr marL="3392241" indent="0">
              <a:buNone/>
              <a:defRPr sz="2473"/>
            </a:lvl7pPr>
            <a:lvl8pPr marL="3957615" indent="0">
              <a:buNone/>
              <a:defRPr sz="2473"/>
            </a:lvl8pPr>
            <a:lvl9pPr marL="4522988" indent="0">
              <a:buNone/>
              <a:defRPr sz="247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881" y="6031707"/>
            <a:ext cx="3647048" cy="11174482"/>
          </a:xfrm>
        </p:spPr>
        <p:txBody>
          <a:bodyPr/>
          <a:lstStyle>
            <a:lvl1pPr marL="0" indent="0">
              <a:buNone/>
              <a:defRPr sz="1979"/>
            </a:lvl1pPr>
            <a:lvl2pPr marL="565374" indent="0">
              <a:buNone/>
              <a:defRPr sz="1731"/>
            </a:lvl2pPr>
            <a:lvl3pPr marL="1130747" indent="0">
              <a:buNone/>
              <a:defRPr sz="1484"/>
            </a:lvl3pPr>
            <a:lvl4pPr marL="1696121" indent="0">
              <a:buNone/>
              <a:defRPr sz="1237"/>
            </a:lvl4pPr>
            <a:lvl5pPr marL="2261494" indent="0">
              <a:buNone/>
              <a:defRPr sz="1237"/>
            </a:lvl5pPr>
            <a:lvl6pPr marL="2826868" indent="0">
              <a:buNone/>
              <a:defRPr sz="1237"/>
            </a:lvl6pPr>
            <a:lvl7pPr marL="3392241" indent="0">
              <a:buNone/>
              <a:defRPr sz="1237"/>
            </a:lvl7pPr>
            <a:lvl8pPr marL="3957615" indent="0">
              <a:buNone/>
              <a:defRPr sz="1237"/>
            </a:lvl8pPr>
            <a:lvl9pPr marL="4522988" indent="0">
              <a:buNone/>
              <a:defRPr sz="123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08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9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92119" y="1070442"/>
            <a:ext cx="2438236" cy="170386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7409" y="1070442"/>
            <a:ext cx="7173362" cy="1703864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4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409" y="1070446"/>
            <a:ext cx="9752946" cy="3886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409" y="5352209"/>
            <a:ext cx="9752946" cy="12756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409" y="18634998"/>
            <a:ext cx="2544247" cy="1070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5697" y="18634998"/>
            <a:ext cx="3816370" cy="1070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86107" y="18634998"/>
            <a:ext cx="2544247" cy="1070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86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1130747" rtl="0" eaLnBrk="1" latinLnBrk="0" hangingPunct="1">
        <a:lnSpc>
          <a:spcPct val="90000"/>
        </a:lnSpc>
        <a:spcBef>
          <a:spcPct val="0"/>
        </a:spcBef>
        <a:buNone/>
        <a:defRPr sz="54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2687" indent="-282687" algn="l" defTabSz="1130747" rtl="0" eaLnBrk="1" latinLnBrk="0" hangingPunct="1">
        <a:lnSpc>
          <a:spcPct val="90000"/>
        </a:lnSpc>
        <a:spcBef>
          <a:spcPts val="1237"/>
        </a:spcBef>
        <a:buFont typeface="Arial" panose="020B0604020202020204" pitchFamily="34" charset="0"/>
        <a:buChar char="•"/>
        <a:defRPr sz="3462" kern="1200">
          <a:solidFill>
            <a:schemeClr val="tx1"/>
          </a:solidFill>
          <a:latin typeface="+mn-lt"/>
          <a:ea typeface="+mn-ea"/>
          <a:cs typeface="+mn-cs"/>
        </a:defRPr>
      </a:lvl1pPr>
      <a:lvl2pPr marL="848060" indent="-282687" algn="l" defTabSz="1130747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413434" indent="-282687" algn="l" defTabSz="1130747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473" kern="1200">
          <a:solidFill>
            <a:schemeClr val="tx1"/>
          </a:solidFill>
          <a:latin typeface="+mn-lt"/>
          <a:ea typeface="+mn-ea"/>
          <a:cs typeface="+mn-cs"/>
        </a:defRPr>
      </a:lvl3pPr>
      <a:lvl4pPr marL="1978807" indent="-282687" algn="l" defTabSz="1130747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4pPr>
      <a:lvl5pPr marL="2544181" indent="-282687" algn="l" defTabSz="1130747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5pPr>
      <a:lvl6pPr marL="3109554" indent="-282687" algn="l" defTabSz="1130747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6pPr>
      <a:lvl7pPr marL="3674928" indent="-282687" algn="l" defTabSz="1130747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7pPr>
      <a:lvl8pPr marL="4240301" indent="-282687" algn="l" defTabSz="1130747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8pPr>
      <a:lvl9pPr marL="4805675" indent="-282687" algn="l" defTabSz="1130747" rtl="0" eaLnBrk="1" latinLnBrk="0" hangingPunct="1">
        <a:lnSpc>
          <a:spcPct val="90000"/>
        </a:lnSpc>
        <a:spcBef>
          <a:spcPts val="618"/>
        </a:spcBef>
        <a:buFont typeface="Arial" panose="020B0604020202020204" pitchFamily="34" charset="0"/>
        <a:buChar char="•"/>
        <a:defRPr sz="22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1pPr>
      <a:lvl2pPr marL="565374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2pPr>
      <a:lvl3pPr marL="1130747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3pPr>
      <a:lvl4pPr marL="1696121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4pPr>
      <a:lvl5pPr marL="2261494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5pPr>
      <a:lvl6pPr marL="2826868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6pPr>
      <a:lvl7pPr marL="3392241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7pPr>
      <a:lvl8pPr marL="3957615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8pPr>
      <a:lvl9pPr marL="4522988" algn="l" defTabSz="1130747" rtl="0" eaLnBrk="1" latinLnBrk="0" hangingPunct="1">
        <a:defRPr sz="22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92327578-37A2-8F6F-5D50-3510B7121270}"/>
              </a:ext>
            </a:extLst>
          </p:cNvPr>
          <p:cNvSpPr txBox="1"/>
          <p:nvPr/>
        </p:nvSpPr>
        <p:spPr>
          <a:xfrm>
            <a:off x="5496325" y="3555699"/>
            <a:ext cx="5637272" cy="7125027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rtl="0">
              <a:spcAft>
                <a:spcPts val="600"/>
              </a:spcAft>
            </a:pPr>
            <a:r>
              <a:rPr lang="en-US" altLang="zh-CN" b="1" spc="-7">
                <a:solidFill>
                  <a:srgbClr val="333399"/>
                </a:solidFill>
                <a:latin typeface="Arial"/>
                <a:cs typeface="Arial"/>
              </a:rPr>
              <a:t>Findings</a:t>
            </a:r>
            <a:endParaRPr lang="en-US" altLang="zh-CN" b="1" spc="-7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sz="1400" u="sng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sz="140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400" b="1" u="sng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805" y="1683397"/>
            <a:ext cx="11207069" cy="971766"/>
          </a:xfrm>
          <a:prstGeom prst="rect">
            <a:avLst/>
          </a:prstGeom>
          <a:gradFill>
            <a:gsLst>
              <a:gs pos="18000">
                <a:schemeClr val="bg2"/>
              </a:gs>
              <a:gs pos="8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wrap="square" lIns="0" tIns="9868" rIns="0" bIns="0" rtlCol="0" anchor="t">
            <a:spAutoFit/>
          </a:bodyPr>
          <a:lstStyle/>
          <a:p>
            <a:pPr marL="9372" marR="3949" algn="ctr" rtl="0">
              <a:spcBef>
                <a:spcPts val="79"/>
              </a:spcBef>
            </a:pPr>
            <a:r>
              <a:rPr lang="en-GB" sz="2400" b="1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TITLE</a:t>
            </a:r>
            <a:endParaRPr lang="en-GB" sz="24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9372" marR="3949" algn="ctr" rtl="0">
              <a:spcBef>
                <a:spcPts val="79"/>
              </a:spcBef>
            </a:pPr>
            <a:r>
              <a:rPr lang="en-GB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Authors</a:t>
            </a:r>
          </a:p>
          <a:p>
            <a:pPr marL="9372" marR="3949" algn="ctr" rtl="0">
              <a:spcBef>
                <a:spcPts val="79"/>
              </a:spcBef>
            </a:pPr>
            <a:r>
              <a:rPr lang="en-US" altLang="zh-CN" sz="900" b="1" spc="-7" baseline="30000">
                <a:latin typeface="Arial"/>
                <a:cs typeface="Arial"/>
              </a:rPr>
              <a:t>Affiliation </a:t>
            </a:r>
            <a:r>
              <a:rPr lang="en-GB" sz="900">
                <a:solidFill>
                  <a:srgbClr val="212529"/>
                </a:solidFill>
                <a:latin typeface="Arial"/>
                <a:cs typeface="Arial"/>
              </a:rPr>
              <a:t>.</a:t>
            </a:r>
            <a:endParaRPr lang="en-US" altLang="zh-CN" sz="900" b="1" spc="-7">
              <a:latin typeface="Arial"/>
              <a:cs typeface="Arial"/>
            </a:endParaRPr>
          </a:p>
          <a:p>
            <a:pPr marL="8890" marR="3810" algn="ctr">
              <a:spcBef>
                <a:spcPts val="79"/>
              </a:spcBef>
            </a:pPr>
            <a:r>
              <a:rPr lang="en-US" altLang="zh-CN" sz="900" b="1" spc="-7" baseline="30000">
                <a:latin typeface="Arial"/>
                <a:cs typeface="Arial"/>
              </a:rPr>
              <a:t>3</a:t>
            </a:r>
            <a:endParaRPr lang="en-US" altLang="zh-CN" sz="900" b="1" spc="-7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386" y="3581389"/>
            <a:ext cx="5277766" cy="1325328"/>
          </a:xfrm>
          <a:prstGeom prst="roundRect">
            <a:avLst/>
          </a:prstGeom>
          <a:solidFill>
            <a:schemeClr val="bg1"/>
          </a:solidFill>
        </p:spPr>
        <p:txBody>
          <a:bodyPr vert="horz" wrap="square" lIns="0" tIns="12828" rIns="0" bIns="0" rtlCol="0">
            <a:spAutoFit/>
          </a:bodyPr>
          <a:lstStyle/>
          <a:p>
            <a:pPr marL="10854" algn="l">
              <a:spcBef>
                <a:spcPts val="104"/>
              </a:spcBef>
            </a:pPr>
            <a:r>
              <a:rPr lang="en-US" altLang="zh-CN" b="1" spc="-7">
                <a:solidFill>
                  <a:srgbClr val="333399"/>
                </a:solidFill>
                <a:latin typeface="Arial"/>
                <a:cs typeface="Arial"/>
              </a:rPr>
              <a:t>Introduction</a:t>
            </a:r>
          </a:p>
          <a:p>
            <a:pPr marL="10854" marR="3949" lvl="1" algn="l" rtl="0">
              <a:spcBef>
                <a:spcPts val="15"/>
              </a:spcBef>
              <a:spcAft>
                <a:spcPts val="600"/>
              </a:spcAft>
            </a:pPr>
            <a:r>
              <a:rPr lang="en-US" altLang="zh-CN" b="1" spc="-7">
                <a:solidFill>
                  <a:srgbClr val="333399"/>
                </a:solidFill>
                <a:latin typeface="Arial"/>
                <a:cs typeface="Arial"/>
              </a:rPr>
              <a:t>Aim</a:t>
            </a:r>
            <a:endParaRPr lang="en-GB" sz="14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just"/>
            <a:endParaRPr lang="en-US" b="1" spc="-7">
              <a:solidFill>
                <a:srgbClr val="333399"/>
              </a:solidFill>
              <a:latin typeface="Arial"/>
              <a:cs typeface="Arial"/>
            </a:endParaRPr>
          </a:p>
          <a:p>
            <a:pPr algn="just"/>
            <a:r>
              <a:rPr lang="en-US" b="1" spc="-7">
                <a:solidFill>
                  <a:srgbClr val="333399"/>
                </a:solidFill>
                <a:latin typeface="Arial"/>
                <a:cs typeface="Arial"/>
              </a:rPr>
              <a:t>Methods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542246" y="12076635"/>
            <a:ext cx="5637272" cy="244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endParaRPr lang="en-US" sz="988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87042" y="26247605"/>
            <a:ext cx="5341023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320" i="1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0695" y="17230674"/>
            <a:ext cx="5545357" cy="4086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References:</a:t>
            </a:r>
          </a:p>
          <a:p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A7EE5-642A-7A3E-66F6-343ED2253A0E}"/>
              </a:ext>
            </a:extLst>
          </p:cNvPr>
          <p:cNvSpPr txBox="1"/>
          <p:nvPr/>
        </p:nvSpPr>
        <p:spPr>
          <a:xfrm>
            <a:off x="115292" y="19685196"/>
            <a:ext cx="10919510" cy="30646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868" algn="ctr" rtl="0">
              <a:spcBef>
                <a:spcPts val="104"/>
              </a:spcBef>
              <a:spcAft>
                <a:spcPts val="600"/>
              </a:spcAft>
            </a:pPr>
            <a:r>
              <a:rPr lang="en-GB" sz="1200" b="1" spc="-7">
                <a:solidFill>
                  <a:srgbClr val="333399"/>
                </a:solidFill>
                <a:latin typeface="Arial"/>
                <a:cs typeface="Arial"/>
              </a:rPr>
              <a:t>Poster number:                                                                                                                                                   Correspondence: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C525BD9-5053-4E8A-AD01-00C530F067AF}"/>
              </a:ext>
            </a:extLst>
          </p:cNvPr>
          <p:cNvSpPr txBox="1"/>
          <p:nvPr/>
        </p:nvSpPr>
        <p:spPr>
          <a:xfrm>
            <a:off x="72165" y="18261838"/>
            <a:ext cx="11090713" cy="73935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868" algn="ctr" rtl="0">
              <a:spcBef>
                <a:spcPts val="104"/>
              </a:spcBef>
              <a:spcAft>
                <a:spcPts val="600"/>
              </a:spcAft>
            </a:pPr>
            <a:r>
              <a:rPr lang="en-GB" sz="1759" b="1" spc="-7">
                <a:solidFill>
                  <a:srgbClr val="333399"/>
                </a:solidFill>
                <a:latin typeface="Arial"/>
                <a:cs typeface="Arial"/>
              </a:rPr>
              <a:t>Conclusion</a:t>
            </a:r>
          </a:p>
          <a:p>
            <a:pPr marL="9868" algn="ctr" rtl="0">
              <a:spcBef>
                <a:spcPts val="104"/>
              </a:spcBef>
              <a:spcAft>
                <a:spcPts val="600"/>
              </a:spcAft>
            </a:pPr>
            <a:endParaRPr lang="en-GB" sz="14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8BF87D-8AF0-B77E-F612-52A1B8D51636}"/>
              </a:ext>
            </a:extLst>
          </p:cNvPr>
          <p:cNvSpPr/>
          <p:nvPr/>
        </p:nvSpPr>
        <p:spPr>
          <a:xfrm>
            <a:off x="270262" y="1039357"/>
            <a:ext cx="4697988" cy="33786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900" b="1">
                <a:solidFill>
                  <a:sysClr val="windowText" lastClr="000000"/>
                </a:solidFill>
                <a:latin typeface="Arial"/>
                <a:ea typeface="ADLaM Display"/>
                <a:cs typeface="Arial"/>
              </a:rPr>
              <a:t>[Insert Department Name/ Organisation]</a:t>
            </a:r>
            <a:r>
              <a:rPr lang="en-GB" sz="900">
                <a:solidFill>
                  <a:sysClr val="windowText" lastClr="000000"/>
                </a:solidFill>
                <a:latin typeface="Arial"/>
                <a:ea typeface="ADLaM Display"/>
                <a:cs typeface="Arial"/>
              </a:rPr>
              <a:t> </a:t>
            </a:r>
            <a:endParaRPr lang="en-US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7ED4C6-A724-EA28-109E-548046150F92}"/>
              </a:ext>
            </a:extLst>
          </p:cNvPr>
          <p:cNvSpPr/>
          <p:nvPr/>
        </p:nvSpPr>
        <p:spPr>
          <a:xfrm>
            <a:off x="305169" y="377727"/>
            <a:ext cx="2289853" cy="30296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900" b="1" dirty="0">
                <a:solidFill>
                  <a:sysClr val="windowText" lastClr="000000"/>
                </a:solidFill>
                <a:latin typeface="Arial"/>
                <a:ea typeface="ADLaM Display"/>
                <a:cs typeface="Arial"/>
              </a:rPr>
              <a:t>[Insert Department /Organisation Logo]</a:t>
            </a:r>
            <a:r>
              <a:rPr lang="en-GB" sz="900" dirty="0">
                <a:solidFill>
                  <a:sysClr val="windowText" lastClr="000000"/>
                </a:solidFill>
                <a:latin typeface="Arial"/>
                <a:ea typeface="ADLaM Display"/>
                <a:cs typeface="Arial"/>
              </a:rPr>
              <a:t> </a:t>
            </a:r>
            <a:endParaRPr lang="en-US" dirty="0">
              <a:solidFill>
                <a:sysClr val="windowText" lastClr="000000"/>
              </a:solidFill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97854fe-56f3-4c55-9c02-cd2faa8c9c97" xsi:nil="true"/>
    <lcf76f155ced4ddcb4097134ff3c332f xmlns="f18a27af-1804-4e6a-8781-e89015e06cf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868495D7D2D04191CC39EAA6BB97C4" ma:contentTypeVersion="10" ma:contentTypeDescription="Create a new document." ma:contentTypeScope="" ma:versionID="092cbdc157c87164c15db76b68445f78">
  <xsd:schema xmlns:xsd="http://www.w3.org/2001/XMLSchema" xmlns:xs="http://www.w3.org/2001/XMLSchema" xmlns:p="http://schemas.microsoft.com/office/2006/metadata/properties" xmlns:ns2="f18a27af-1804-4e6a-8781-e89015e06cf8" xmlns:ns3="197854fe-56f3-4c55-9c02-cd2faa8c9c97" targetNamespace="http://schemas.microsoft.com/office/2006/metadata/properties" ma:root="true" ma:fieldsID="c1d8d5a545b3fa4f6a15c748cfa62788" ns2:_="" ns3:_="">
    <xsd:import namespace="f18a27af-1804-4e6a-8781-e89015e06cf8"/>
    <xsd:import namespace="197854fe-56f3-4c55-9c02-cd2faa8c9c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8a27af-1804-4e6a-8781-e89015e06c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ac7af76c-f141-45ca-ae1a-4959eb0cbd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7854fe-56f3-4c55-9c02-cd2faa8c9c97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1b7d638-480e-47f8-a48f-1fa06ffec45e}" ma:internalName="TaxCatchAll" ma:showField="CatchAllData" ma:web="197854fe-56f3-4c55-9c02-cd2faa8c9c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728D8D-11E5-4E3E-8B4D-D06FB930BFF8}">
  <ds:schemaRefs>
    <ds:schemaRef ds:uri="197854fe-56f3-4c55-9c02-cd2faa8c9c97"/>
    <ds:schemaRef ds:uri="7372c4f9-eb59-4d38-ab9c-c2c4edbc89c3"/>
    <ds:schemaRef ds:uri="de2daaeb-eb87-4992-839d-1aa6955d5d87"/>
    <ds:schemaRef ds:uri="f18a27af-1804-4e6a-8781-e89015e06c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6004589-9AC6-456A-8084-23649E94C7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030F4A-9C8D-4AFB-BABD-3ECBAA0D1F63}">
  <ds:schemaRefs>
    <ds:schemaRef ds:uri="197854fe-56f3-4c55-9c02-cd2faa8c9c97"/>
    <ds:schemaRef ds:uri="f18a27af-1804-4e6a-8781-e89015e06cf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EAPC conference 2023</dc:title>
  <dc:subject/>
  <dc:creator>Houshen Li</dc:creator>
  <cp:keywords/>
  <dc:description/>
  <cp:revision>7</cp:revision>
  <cp:lastPrinted>2023-04-26T11:18:55Z</cp:lastPrinted>
  <dcterms:created xsi:type="dcterms:W3CDTF">2022-10-22T01:27:54Z</dcterms:created>
  <dcterms:modified xsi:type="dcterms:W3CDTF">2026-09-23T10:57:56Z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2021-05-21T10:00:00Z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2022-10-22T10:00:00Z</vt:filetime>
  </property>
  <property fmtid="{D5CDD505-2E9C-101B-9397-08002B2CF9AE}" pid="5" name="ContentTypeId">
    <vt:lpwstr>0x010100DD868495D7D2D04191CC39EAA6BB97C4</vt:lpwstr>
  </property>
  <property fmtid="{D5CDD505-2E9C-101B-9397-08002B2CF9AE}" pid="6" name="MediaServiceImageTags">
    <vt:lpwstr/>
  </property>
</Properties>
</file>